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nton"/>
      <p:regular r:id="rId15"/>
    </p:embeddedFont>
    <p:embeddedFont>
      <p:font typeface="Anton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40863"/>
            <a:ext cx="4919305" cy="39477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6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 to LED lights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lights are a type of light-emitting diode. They are energy efficient and long lasting, making them a popular choice for lighting.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555099"/>
            <a:ext cx="20657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Swaraj kumar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020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Cathode and anode in LED 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Cathode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cathode is the negative terminal of the LED. It is usually marked with a flat side or a shorter lead.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Anode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anode is the positive terminal of the LED. It is usually marked with a rounded side or a longer lead.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6571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Diagram of LED light structure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lights consist of a semiconductor material that emits light when electricity flows through it.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P-N Junction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semiconductor material is divided into a p-type and an n-type region, forming a p-n junction.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68880"/>
            <a:ext cx="4919305" cy="32918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04042"/>
            <a:ext cx="71252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Connecting LED lights to Arduino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952982"/>
            <a:ext cx="1134070" cy="16698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the positive leg of the LED to the 5V pin on the Arduino.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2834"/>
            <a:ext cx="1134070" cy="166985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Ground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3400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the negative leg of the LED to the GND pin on the Arduino.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292685"/>
            <a:ext cx="1134070" cy="20327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Resistor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009918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 a resistor (typically 220 ohms) between the positive leg of the LED and the 5V pin. The resistor limits the current flowing through the LED.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1954411"/>
            <a:ext cx="4919186" cy="43207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25560"/>
            <a:ext cx="7328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Writing code to control LED lights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Digital Output Pin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Declare an integer variable representing the digital pin to which the LED is connected.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Setup Function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39173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the digital output pin as an output in the setup function.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Loop Function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the loop function, you can write the code to control the LED, such as turning it on or off.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325523"/>
            <a:ext cx="4919305" cy="55784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24038"/>
            <a:ext cx="69295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Blinking LED lights with Arduino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2"/>
          <p:cNvSpPr/>
          <p:nvPr/>
        </p:nvSpPr>
        <p:spPr>
          <a:xfrm>
            <a:off x="6365260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Set Pin High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6185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the digital output pin to HIGH to turn the LED 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6"/>
          <p:cNvSpPr/>
          <p:nvPr/>
        </p:nvSpPr>
        <p:spPr>
          <a:xfrm>
            <a:off x="10256937" y="317063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Delay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the delay() function to pause the program for a specified amount of time.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0"/>
          <p:cNvSpPr/>
          <p:nvPr/>
        </p:nvSpPr>
        <p:spPr>
          <a:xfrm>
            <a:off x="6365260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Set Pin Low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6796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the digital output pin to LOW to turn the LED off.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0171867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8" name="Text 14"/>
          <p:cNvSpPr/>
          <p:nvPr/>
        </p:nvSpPr>
        <p:spPr>
          <a:xfrm>
            <a:off x="10256937" y="52317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27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109089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22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Repeat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10908983" y="56796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 steps 1-3 to create a blinking effect.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3" y="2169200"/>
            <a:ext cx="4984075" cy="38917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9583" y="552450"/>
            <a:ext cx="5857399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spc="-40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Fading LED lights with Arduino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415564" y="1481614"/>
            <a:ext cx="22860" cy="6196251"/>
          </a:xfrm>
          <a:prstGeom prst="roundRect">
            <a:avLst>
              <a:gd name="adj" fmla="val 131836"/>
            </a:avLst>
          </a:prstGeom>
          <a:solidFill>
            <a:srgbClr val="575757"/>
          </a:solidFill>
          <a:ln/>
        </p:spPr>
      </p:sp>
      <p:sp>
        <p:nvSpPr>
          <p:cNvPr id="6" name="Shape 2"/>
          <p:cNvSpPr/>
          <p:nvPr/>
        </p:nvSpPr>
        <p:spPr>
          <a:xfrm>
            <a:off x="6618684" y="1922145"/>
            <a:ext cx="602694" cy="22860"/>
          </a:xfrm>
          <a:prstGeom prst="roundRect">
            <a:avLst>
              <a:gd name="adj" fmla="val 131836"/>
            </a:avLst>
          </a:prstGeom>
          <a:solidFill>
            <a:srgbClr val="575757"/>
          </a:solidFill>
          <a:ln/>
        </p:spPr>
      </p:sp>
      <p:sp>
        <p:nvSpPr>
          <p:cNvPr id="7" name="Shape 3"/>
          <p:cNvSpPr/>
          <p:nvPr/>
        </p:nvSpPr>
        <p:spPr>
          <a:xfrm>
            <a:off x="6189583" y="170759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8" name="Text 4"/>
          <p:cNvSpPr/>
          <p:nvPr/>
        </p:nvSpPr>
        <p:spPr>
          <a:xfrm>
            <a:off x="6264890" y="1745218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7420094" y="168247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Analog Write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20094" y="2116812"/>
            <a:ext cx="650712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the analogWrite() function to control the brightness of the LED by setting a value between 0 and 255.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618684" y="3601760"/>
            <a:ext cx="602694" cy="22860"/>
          </a:xfrm>
          <a:prstGeom prst="roundRect">
            <a:avLst>
              <a:gd name="adj" fmla="val 131836"/>
            </a:avLst>
          </a:prstGeom>
          <a:solidFill>
            <a:srgbClr val="575757"/>
          </a:solidFill>
          <a:ln/>
        </p:spPr>
      </p:sp>
      <p:sp>
        <p:nvSpPr>
          <p:cNvPr id="12" name="Shape 8"/>
          <p:cNvSpPr/>
          <p:nvPr/>
        </p:nvSpPr>
        <p:spPr>
          <a:xfrm>
            <a:off x="6189583" y="3387209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9"/>
          <p:cNvSpPr/>
          <p:nvPr/>
        </p:nvSpPr>
        <p:spPr>
          <a:xfrm>
            <a:off x="6264890" y="3424833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0"/>
          <p:cNvSpPr/>
          <p:nvPr/>
        </p:nvSpPr>
        <p:spPr>
          <a:xfrm>
            <a:off x="7420094" y="3362087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Increase Brightness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420094" y="3796427"/>
            <a:ext cx="650712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Gradually increase the value sent to the analogWrite() function from 0 to 255.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618684" y="5281374"/>
            <a:ext cx="602694" cy="22860"/>
          </a:xfrm>
          <a:prstGeom prst="roundRect">
            <a:avLst>
              <a:gd name="adj" fmla="val 131836"/>
            </a:avLst>
          </a:prstGeom>
          <a:solidFill>
            <a:srgbClr val="575757"/>
          </a:solidFill>
          <a:ln/>
        </p:spPr>
      </p:sp>
      <p:sp>
        <p:nvSpPr>
          <p:cNvPr id="17" name="Shape 13"/>
          <p:cNvSpPr/>
          <p:nvPr/>
        </p:nvSpPr>
        <p:spPr>
          <a:xfrm>
            <a:off x="6189583" y="506682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8" name="Text 14"/>
          <p:cNvSpPr/>
          <p:nvPr/>
        </p:nvSpPr>
        <p:spPr>
          <a:xfrm>
            <a:off x="6264890" y="5104448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7420094" y="504170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Decrease Brightness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420094" y="5476042"/>
            <a:ext cx="6507123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Gradually decrease the value sent to the analogWrite() function from 255 to 0.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6618684" y="6960989"/>
            <a:ext cx="602694" cy="22860"/>
          </a:xfrm>
          <a:prstGeom prst="roundRect">
            <a:avLst>
              <a:gd name="adj" fmla="val 131836"/>
            </a:avLst>
          </a:prstGeom>
          <a:solidFill>
            <a:srgbClr val="575757"/>
          </a:solidFill>
          <a:ln/>
        </p:spPr>
      </p:sp>
      <p:sp>
        <p:nvSpPr>
          <p:cNvPr id="22" name="Shape 18"/>
          <p:cNvSpPr/>
          <p:nvPr/>
        </p:nvSpPr>
        <p:spPr>
          <a:xfrm>
            <a:off x="6189583" y="6746438"/>
            <a:ext cx="451961" cy="451961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3" name="Text 19"/>
          <p:cNvSpPr/>
          <p:nvPr/>
        </p:nvSpPr>
        <p:spPr>
          <a:xfrm>
            <a:off x="6264890" y="6784062"/>
            <a:ext cx="301347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24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350" dirty="0"/>
          </a:p>
        </p:txBody>
      </p:sp>
      <p:sp>
        <p:nvSpPr>
          <p:cNvPr id="24" name="Text 20"/>
          <p:cNvSpPr/>
          <p:nvPr/>
        </p:nvSpPr>
        <p:spPr>
          <a:xfrm>
            <a:off x="7420094" y="6721316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20" kern="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Repeat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420094" y="7155656"/>
            <a:ext cx="650712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 steps 2-3 to create a fading effect.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65020"/>
            <a:ext cx="4919305" cy="409944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4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summary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LED lights are versatile and easy to control with Arduino. By understanding the basic concepts of LEDs and Arduino programming, you can create various interesting projects using LED lights.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2025-03-06T18:34:11Z</dcterms:created>
  <dcterms:modified xsi:type="dcterms:W3CDTF">2025-03-06T18:34:11Z</dcterms:modified>
</cp:coreProperties>
</file>